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sldIdLst>
    <p:sldId id="256" r:id="rId2"/>
    <p:sldId id="263" r:id="rId3"/>
    <p:sldId id="276" r:id="rId4"/>
    <p:sldId id="281" r:id="rId5"/>
    <p:sldId id="273" r:id="rId6"/>
    <p:sldId id="278" r:id="rId7"/>
    <p:sldId id="280" r:id="rId8"/>
    <p:sldId id="284" r:id="rId9"/>
    <p:sldId id="283" r:id="rId10"/>
    <p:sldId id="282" r:id="rId11"/>
    <p:sldId id="293" r:id="rId12"/>
    <p:sldId id="292" r:id="rId13"/>
    <p:sldId id="291" r:id="rId14"/>
    <p:sldId id="290" r:id="rId15"/>
    <p:sldId id="279" r:id="rId16"/>
    <p:sldId id="289" r:id="rId17"/>
    <p:sldId id="277" r:id="rId18"/>
  </p:sldIdLst>
  <p:sldSz cx="12192000" cy="6858000"/>
  <p:notesSz cx="6858000" cy="9144000"/>
  <p:embeddedFontLs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나눔고딕" panose="020D0604000000000000" pitchFamily="50" charset="-127"/>
      <p:regular r:id="rId23"/>
      <p:bold r:id="rId24"/>
    </p:embeddedFont>
    <p:embeddedFont>
      <p:font typeface="Wingdings 2" panose="05020102010507070707" pitchFamily="18" charset="2"/>
      <p:regular r:id="rId25"/>
    </p:embeddedFont>
    <p:embeddedFont>
      <p:font typeface="HY중고딕" panose="02030600000101010101" pitchFamily="18" charset="-127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ea typeface="나눔고딕" panose="020D0604000000000000" pitchFamily="50" charset="-127"/>
              </a:rPr>
              <a:t>조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맛집 검색 사이트</a:t>
            </a:r>
            <a:r>
              <a:rPr lang="en-US" altLang="ko-KR" dirty="0" smtClean="0"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ea typeface="나눔고딕" panose="020D0604000000000000" pitchFamily="50" charset="-127"/>
              </a:rPr>
            </a:br>
            <a:r>
              <a:rPr lang="ko-KR" altLang="en-US" dirty="0" smtClean="0">
                <a:ea typeface="나눔고딕" panose="020D0604000000000000" pitchFamily="50" charset="-127"/>
              </a:rPr>
              <a:t>프로젝트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유현호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이규재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9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4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21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091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96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31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85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1354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----- 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561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60134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72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1218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아 귀찮아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2"/>
            <a:ext cx="4116353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1218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아 귀찮아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" y="335901"/>
            <a:ext cx="4105469" cy="62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368662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1"/>
            <a:ext cx="7108388" cy="62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203718"/>
              </p:ext>
            </p:extLst>
          </p:nvPr>
        </p:nvGraphicFramePr>
        <p:xfrm>
          <a:off x="7725747" y="335902"/>
          <a:ext cx="4301411" cy="622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411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Index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PC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baseline="0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00136" y="335901"/>
            <a:ext cx="7108370" cy="622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331232"/>
            <a:ext cx="7120377" cy="62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56793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아 귀찮아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331232"/>
            <a:ext cx="4104785" cy="276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4" y="3092335"/>
            <a:ext cx="4107934" cy="34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116575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아 귀찮아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494341"/>
            <a:ext cx="4107934" cy="306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5" y="331232"/>
            <a:ext cx="4107934" cy="31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16518"/>
              </p:ext>
            </p:extLst>
          </p:nvPr>
        </p:nvGraphicFramePr>
        <p:xfrm>
          <a:off x="4730621" y="335901"/>
          <a:ext cx="7156580" cy="62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580">
                  <a:extLst>
                    <a:ext uri="{9D8B030D-6E8A-4147-A177-3AD203B41FA5}">
                      <a16:colId xmlns:a16="http://schemas.microsoft.com/office/drawing/2014/main" val="351070394"/>
                    </a:ext>
                  </a:extLst>
                </a:gridCol>
              </a:tblGrid>
              <a:tr h="472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mobile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ea typeface="나눔고딕" panose="020D0604000000000000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57874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ea typeface="나눔고딕" panose="020D0604000000000000" pitchFamily="50" charset="-127"/>
                        </a:rPr>
                        <a:t>아 귀찮아</a:t>
                      </a:r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5590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8798"/>
                  </a:ext>
                </a:extLst>
              </a:tr>
              <a:tr h="115109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7606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71467"/>
                  </a:ext>
                </a:extLst>
              </a:tr>
              <a:tr h="11510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고딕" panose="020D0604000000000000" pitchFamily="50" charset="-127"/>
                      </a:endParaRPr>
                    </a:p>
                  </a:txBody>
                  <a:tcPr marL="180000" marR="72000" marT="180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4658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3442" y="335902"/>
            <a:ext cx="4105469" cy="6228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4719737" y="6564080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5138058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타원형 설명선 13"/>
          <p:cNvSpPr/>
          <p:nvPr/>
        </p:nvSpPr>
        <p:spPr>
          <a:xfrm>
            <a:off x="5545495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952932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6" name="타원형 설명선 15"/>
          <p:cNvSpPr/>
          <p:nvPr/>
        </p:nvSpPr>
        <p:spPr>
          <a:xfrm>
            <a:off x="6360369" y="6568748"/>
            <a:ext cx="276808" cy="25192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4" y="331232"/>
            <a:ext cx="4107934" cy="425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4587348"/>
            <a:ext cx="4104282" cy="19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99</TotalTime>
  <Words>147</Words>
  <Application>Microsoft Office PowerPoint</Application>
  <PresentationFormat>와이드스크린</PresentationFormat>
  <Paragraphs>103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Corbel</vt:lpstr>
      <vt:lpstr>나눔고딕</vt:lpstr>
      <vt:lpstr>Wingdings 2</vt:lpstr>
      <vt:lpstr>HY중고딕</vt:lpstr>
      <vt:lpstr>틀</vt:lpstr>
      <vt:lpstr>5조  맛집 검색 사이트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</dc:title>
  <dc:creator>user</dc:creator>
  <cp:lastModifiedBy>user</cp:lastModifiedBy>
  <cp:revision>37</cp:revision>
  <dcterms:created xsi:type="dcterms:W3CDTF">2023-04-05T01:38:44Z</dcterms:created>
  <dcterms:modified xsi:type="dcterms:W3CDTF">2023-04-05T03:21:07Z</dcterms:modified>
</cp:coreProperties>
</file>